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5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13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70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18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2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13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90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61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74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21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8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33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77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7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75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03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60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E5F362-1022-439C-8E49-9A0C39F4FE14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4629EE-90B8-4B23-B94E-BA83539135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2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gri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homik_syryjski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ntbeliardsk%C3%BD_sko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t-norwegian-forest-cat-sweet-290870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.wikipedia.org/wiki/Centrolene_ilex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hite_Stork_(Ciconia_ciconia),_Zajki_meadows,_Eastern_Polan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Nied%C5%BAwied%C5%BA_brunatny_kodiack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r%C3%B3lik_europejski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KRUK_20080813_KWESTURA_OO_KLACZ_DSC07539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m.wikipedia.org/wiki/Ko%C5%84_zimnokrwist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4BD16AE2-F008-42B7-BE14-4B99659E3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Usprawniające aparat mowy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E160E01-9CE3-48E7-8F20-08B050383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Katarzyna reda-ostrowska</a:t>
            </a:r>
          </a:p>
        </p:txBody>
      </p:sp>
      <p:pic>
        <p:nvPicPr>
          <p:cNvPr id="2" name="salamisound-1454157-birds-in-the-forest-with-a">
            <a:hlinkClick r:id="" action="ppaction://media"/>
            <a:extLst>
              <a:ext uri="{FF2B5EF4-FFF2-40B4-BE49-F238E27FC236}">
                <a16:creationId xmlns:a16="http://schemas.microsoft.com/office/drawing/2014/main" id="{EA8F9B2E-2F00-49D3-9D4B-DF6C60539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5377" y="48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8430329-2EB4-4E78-8E91-1FF31A55E6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294694"/>
            <a:ext cx="5013021" cy="375976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F52243-74F5-467E-977C-93EC67B86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>
            <a:normAutofit/>
          </a:bodyPr>
          <a:lstStyle/>
          <a:p>
            <a:r>
              <a:rPr lang="pl-PL" sz="2800" dirty="0"/>
              <a:t>Zrób ryjek świnki wysuwając zaokrąglone usta do przodu tak, aby zęby były widoczne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A3C14EC-2ECE-4BDD-B371-E1B0301A156E}"/>
              </a:ext>
            </a:extLst>
          </p:cNvPr>
          <p:cNvSpPr txBox="1"/>
          <p:nvPr/>
        </p:nvSpPr>
        <p:spPr>
          <a:xfrm>
            <a:off x="8713747" y="3390193"/>
            <a:ext cx="239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l.wiktionary.org/wiki/gris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57290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04164A2-FE96-456F-9162-5FF95A8540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8413" y="875705"/>
            <a:ext cx="6199187" cy="464939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7D5BD1-1A67-42D4-823A-26A12B1E0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7952" y="2065867"/>
            <a:ext cx="3935689" cy="5181600"/>
          </a:xfrm>
        </p:spPr>
        <p:txBody>
          <a:bodyPr>
            <a:normAutofit/>
          </a:bodyPr>
          <a:lstStyle/>
          <a:p>
            <a:r>
              <a:rPr lang="pl-PL" sz="2800" dirty="0"/>
              <a:t>Jak chomik wypychaj powietrzem policzki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00AA42-55CF-4B34-A021-A6C371814DFA}"/>
              </a:ext>
            </a:extLst>
          </p:cNvPr>
          <p:cNvSpPr txBox="1"/>
          <p:nvPr/>
        </p:nvSpPr>
        <p:spPr>
          <a:xfrm>
            <a:off x="5078413" y="5525095"/>
            <a:ext cx="619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l.wikipedia.org/wiki/Chomik_syryjski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12679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2A39C-DE17-4471-930B-8392C120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Świetnie!</a:t>
            </a:r>
            <a:br>
              <a:rPr lang="pl-PL" dirty="0"/>
            </a:br>
            <a:br>
              <a:rPr lang="pl-PL" dirty="0"/>
            </a:br>
            <a:r>
              <a:rPr lang="pl-PL" dirty="0"/>
              <a:t>Poradziłeś sobie ze wszystkimi </a:t>
            </a:r>
            <a:r>
              <a:rPr lang="pl-PL"/>
              <a:t>ćwiczeniami!</a:t>
            </a:r>
            <a:br>
              <a:rPr lang="pl-PL"/>
            </a:br>
            <a:br>
              <a:rPr lang="pl-PL" dirty="0"/>
            </a:br>
            <a:r>
              <a:rPr lang="pl-PL" dirty="0"/>
              <a:t>Staraj się wykonywać je jak najczęściej.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32DA4D-EAE0-48C9-A23C-621131C71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49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3C977DC-9549-4B7F-9414-135E6120C5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3368" y="1097249"/>
            <a:ext cx="5506010" cy="412950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C6089A-B24A-4F7E-92DE-97597CA82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1097249"/>
            <a:ext cx="3935689" cy="4693951"/>
          </a:xfrm>
        </p:spPr>
        <p:txBody>
          <a:bodyPr/>
          <a:lstStyle/>
          <a:p>
            <a:r>
              <a:rPr lang="pl-PL" sz="2800" dirty="0"/>
              <a:t>Krowa skubie trawę. </a:t>
            </a:r>
          </a:p>
          <a:p>
            <a:r>
              <a:rPr lang="pl-PL" sz="2800" dirty="0"/>
              <a:t>Następnie bardzo długo i dokładnie </a:t>
            </a:r>
          </a:p>
          <a:p>
            <a:r>
              <a:rPr lang="pl-PL" sz="2800" dirty="0"/>
              <a:t>ją żuje.</a:t>
            </a:r>
          </a:p>
          <a:p>
            <a:r>
              <a:rPr lang="pl-PL" sz="2800" dirty="0"/>
              <a:t>Spróbuj naśladować ruchy żucia…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A7FB77-4510-40D4-A855-0A27EFB0F807}"/>
              </a:ext>
            </a:extLst>
          </p:cNvPr>
          <p:cNvSpPr txBox="1"/>
          <p:nvPr/>
        </p:nvSpPr>
        <p:spPr>
          <a:xfrm>
            <a:off x="6592710" y="4351667"/>
            <a:ext cx="3814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cs.wikipedia.org/wiki/Montbeliardsk%C3%BD_skot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64143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9D32CD3-1C9B-44F7-9F69-256E32C4F3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0565" y="1257459"/>
            <a:ext cx="6217660" cy="413863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F2A46C-7DF8-46E9-AB60-20DA0458D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871784"/>
            <a:ext cx="3935689" cy="5181599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Kocur był głodny. Wypił mleczko i oblizał pyszczek. Obliż dokładnie wargi, czubkiem języka dotknij do górnej wargi, do prawego kącika ust, do dolnej wargi i do lewego kącika ust…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64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E7648D0-C5F7-41D4-BB40-4FE7CB3DA7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8754" y="1439332"/>
            <a:ext cx="6350096" cy="423339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26CE74-68AF-4A3D-8F32-42BE8D34B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>
            <a:normAutofit/>
          </a:bodyPr>
          <a:lstStyle/>
          <a:p>
            <a:r>
              <a:rPr lang="pl-PL" sz="2800" dirty="0"/>
              <a:t>Żaba szeroko się uśmiecha. Uśmiechnij się „od ucha do ucha”, przesuń uśmiech do prawego ucha, </a:t>
            </a:r>
          </a:p>
          <a:p>
            <a:r>
              <a:rPr lang="pl-PL" sz="2800" dirty="0"/>
              <a:t>a potem do lewego ucha… 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8FCA86-E6CA-4F5F-8DB0-D64BA0B0A7CA}"/>
              </a:ext>
            </a:extLst>
          </p:cNvPr>
          <p:cNvSpPr txBox="1"/>
          <p:nvPr/>
        </p:nvSpPr>
        <p:spPr>
          <a:xfrm>
            <a:off x="8940800" y="3877733"/>
            <a:ext cx="2748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ca.wikipedia.org/wiki/Centrolene_ilex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00048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5097407B-74F0-4650-B9AD-F1DCA3E333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8413" y="876087"/>
            <a:ext cx="6199187" cy="464862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44FD5B-E22D-4FE7-BE00-BB562E386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/>
          <a:lstStyle/>
          <a:p>
            <a:r>
              <a:rPr lang="pl-PL" sz="2800" dirty="0"/>
              <a:t>TERAZ wyciągnij wargi do przodu, jak dziób bociana (MOŻESZ DŁUGO POWIEDZEĆ GŁOSKĘ UUUU).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3F5B32-1341-4C39-880C-2AACAA398517}"/>
              </a:ext>
            </a:extLst>
          </p:cNvPr>
          <p:cNvSpPr txBox="1"/>
          <p:nvPr/>
        </p:nvSpPr>
        <p:spPr>
          <a:xfrm>
            <a:off x="5078413" y="5524713"/>
            <a:ext cx="619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en.wikipedia.org/wiki/File:White_Stork_(Ciconia_ciconia),_Zajki_meadows,_Eastern_Poland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52873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61B9DD6C-6515-4DAB-8299-705D399F4A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3064" y="733778"/>
            <a:ext cx="5068142" cy="489920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192471-206C-437C-B62C-070B593B1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Miś bardzo lubi miodek i często ma brudną buzię… Obliż wargi szeroko otwartych ust. Postaraj się robić to bardzo powoli i dokładnie. Potem obliż dokładnie wszystkie ząbki…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9CA7364-8E37-4A75-A8EE-1684976598DD}"/>
              </a:ext>
            </a:extLst>
          </p:cNvPr>
          <p:cNvSpPr txBox="1"/>
          <p:nvPr/>
        </p:nvSpPr>
        <p:spPr>
          <a:xfrm>
            <a:off x="8376356" y="3680178"/>
            <a:ext cx="2544850" cy="38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l.wikipedia.org/wiki/Nied%C5%BAwied%C5%BA_brunatny_kodiacki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71872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FC54C65-42E8-4AA0-8F82-4EC6953F25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773668"/>
            <a:ext cx="4038669" cy="504833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DCF255-CB9F-4F1E-B1C9-284370859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/>
          <a:lstStyle/>
          <a:p>
            <a:r>
              <a:rPr lang="pl-PL" sz="2800" dirty="0"/>
              <a:t>Królik ma bardzo ruchliwy pyszczek. Ściągnij usta i przesuwaj je raz w prawo, raz w lewo. </a:t>
            </a:r>
          </a:p>
          <a:p>
            <a:r>
              <a:rPr lang="pl-PL" sz="2800" dirty="0"/>
              <a:t>Najpierw powoli, potem coraz szybciej.</a:t>
            </a:r>
          </a:p>
          <a:p>
            <a:r>
              <a:rPr lang="pl-PL" sz="2800" dirty="0"/>
              <a:t> 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E13852-D520-482A-B7AF-B4936FC4F9BF}"/>
              </a:ext>
            </a:extLst>
          </p:cNvPr>
          <p:cNvSpPr txBox="1"/>
          <p:nvPr/>
        </p:nvSpPr>
        <p:spPr>
          <a:xfrm>
            <a:off x="7917196" y="5715000"/>
            <a:ext cx="22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3" tooltip="https://pl.wikipedia.org/wiki/Kr%C3%B3lik_europejski"/>
              </a:rPr>
              <a:t>To zdjęcie</a:t>
            </a:r>
            <a:r>
              <a:rPr lang="pl-PL" sz="900" dirty="0"/>
              <a:t>, autor: Nieznany autor,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81225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025D358-6EF5-4576-8547-4893BC7B41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8413" y="1139170"/>
            <a:ext cx="6199187" cy="412245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355721-AE10-41C8-A73A-83664859D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>
            <a:normAutofit/>
          </a:bodyPr>
          <a:lstStyle/>
          <a:p>
            <a:r>
              <a:rPr lang="pl-PL" sz="2800" dirty="0"/>
              <a:t>Jak młody konik na przejażdżce stuka kopytami, </a:t>
            </a:r>
          </a:p>
          <a:p>
            <a:r>
              <a:rPr lang="pl-PL" sz="2800" dirty="0"/>
              <a:t>ty kląskaj rytmicznie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86CC18-7074-4510-99E2-635DD133C31C}"/>
              </a:ext>
            </a:extLst>
          </p:cNvPr>
          <p:cNvSpPr txBox="1"/>
          <p:nvPr/>
        </p:nvSpPr>
        <p:spPr>
          <a:xfrm>
            <a:off x="5078413" y="5261629"/>
            <a:ext cx="619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commons.wikimedia.org/wiki/File:JKRUK_20080813_KWESTURA_OO_KLACZ_DSC07539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54907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62EEAA1-8136-49EA-9908-8B5B26D588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8413" y="875705"/>
            <a:ext cx="6199187" cy="464939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B3F6FA-A081-495D-A6BE-F96F8B1D2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609600"/>
            <a:ext cx="3935689" cy="5181600"/>
          </a:xfrm>
        </p:spPr>
        <p:txBody>
          <a:bodyPr>
            <a:normAutofit/>
          </a:bodyPr>
          <a:lstStyle/>
          <a:p>
            <a:r>
              <a:rPr lang="pl-PL" sz="2800" dirty="0"/>
              <a:t>Teraz wyobraź sobie, że oglądasz parskającego konika. </a:t>
            </a:r>
          </a:p>
          <a:p>
            <a:r>
              <a:rPr lang="pl-PL" sz="2800" dirty="0"/>
              <a:t>Spróbuj go naśladować.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80A518-8901-4FB6-B8E1-9F853C3789C5}"/>
              </a:ext>
            </a:extLst>
          </p:cNvPr>
          <p:cNvSpPr txBox="1"/>
          <p:nvPr/>
        </p:nvSpPr>
        <p:spPr>
          <a:xfrm>
            <a:off x="5078413" y="5525095"/>
            <a:ext cx="619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l.m.wikipedia.org/wiki/Ko%C5%84_zimnokrwisty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14707683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38</TotalTime>
  <Words>328</Words>
  <Application>Microsoft Office PowerPoint</Application>
  <PresentationFormat>Panoramiczny</PresentationFormat>
  <Paragraphs>31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Tw Cen MT</vt:lpstr>
      <vt:lpstr>Kropla</vt:lpstr>
      <vt:lpstr>Ćwiczenia Usprawniające aparat mowy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Świetnie!  Poradziłeś sobie ze wszystkimi ćwiczeniami!  Staraj się wykonywać je jak najczęściej.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Usprawniające aparat mowy</dc:title>
  <dc:creator>Katarzyna Reda</dc:creator>
  <cp:lastModifiedBy>Katarzyna Reda</cp:lastModifiedBy>
  <cp:revision>12</cp:revision>
  <dcterms:created xsi:type="dcterms:W3CDTF">2020-04-19T11:48:51Z</dcterms:created>
  <dcterms:modified xsi:type="dcterms:W3CDTF">2020-04-19T12:47:49Z</dcterms:modified>
</cp:coreProperties>
</file>